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9"/>
  </p:notesMasterIdLst>
  <p:sldIdLst>
    <p:sldId id="256" r:id="rId2"/>
    <p:sldId id="260" r:id="rId3"/>
    <p:sldId id="264" r:id="rId4"/>
    <p:sldId id="257" r:id="rId5"/>
    <p:sldId id="272" r:id="rId6"/>
    <p:sldId id="261" r:id="rId7"/>
    <p:sldId id="265" r:id="rId8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0"/>
      <p:bold r:id="rId11"/>
    </p:embeddedFont>
    <p:embeddedFont>
      <p:font typeface="Poppins Black" panose="020B0600000101010101" charset="0"/>
      <p:bold r:id="rId12"/>
      <p:boldItalic r:id="rId13"/>
    </p:embeddedFont>
    <p:embeddedFont>
      <p:font typeface="Raleway" panose="020B0600000101010101" charset="0"/>
      <p:regular r:id="rId14"/>
      <p:bold r:id="rId15"/>
      <p:italic r:id="rId16"/>
      <p:boldItalic r:id="rId17"/>
    </p:embeddedFont>
    <p:embeddedFont>
      <p:font typeface="Montserrat Black" panose="020B0600000101010101" charset="0"/>
      <p:bold r:id="rId18"/>
      <p:boldItalic r:id="rId19"/>
    </p:embeddedFont>
    <p:embeddedFont>
      <p:font typeface="Bebas Neue" panose="020B0600000101010101" charset="0"/>
      <p:regular r:id="rId20"/>
    </p:embeddedFont>
    <p:embeddedFont>
      <p:font typeface="나눔손글씨 펜" panose="03040600000000000000" pitchFamily="66" charset="-127"/>
      <p:regular r:id="rId21"/>
    </p:embeddedFont>
    <p:embeddedFont>
      <p:font typeface="Raleway Thin" panose="020B0600000101010101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4444"/>
    <a:srgbClr val="9CA388"/>
    <a:srgbClr val="FAF1E8"/>
    <a:srgbClr val="F1EA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016AB11-8951-4372-AA3D-44C149BD8CDA}">
  <a:tblStyle styleId="{5016AB11-8951-4372-AA3D-44C149BD8C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2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c313efd0b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c313efd0b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c4d3208ccd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c4d3208ccd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4d3208ccd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4d3208ccd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c5b192001b_0_15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c5b192001b_0_15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c5b192001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c5b192001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c4d3208ccd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c4d3208ccd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85630" y="2987800"/>
            <a:ext cx="2358380" cy="2155708"/>
          </a:xfrm>
          <a:custGeom>
            <a:avLst/>
            <a:gdLst/>
            <a:ahLst/>
            <a:cxnLst/>
            <a:rect l="l" t="t" r="r" b="b"/>
            <a:pathLst>
              <a:path w="115296" h="54606" extrusionOk="0">
                <a:moveTo>
                  <a:pt x="0" y="0"/>
                </a:moveTo>
                <a:lnTo>
                  <a:pt x="0" y="54605"/>
                </a:lnTo>
                <a:lnTo>
                  <a:pt x="115296" y="54605"/>
                </a:lnTo>
                <a:lnTo>
                  <a:pt x="1152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414475" y="2987802"/>
            <a:ext cx="1371150" cy="2155703"/>
            <a:chOff x="3858275" y="1265050"/>
            <a:chExt cx="1371150" cy="1921475"/>
          </a:xfrm>
        </p:grpSpPr>
        <p:sp>
          <p:nvSpPr>
            <p:cNvPr id="12" name="Google Shape;12;p2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6155750" y="32929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061653" y="2283431"/>
            <a:ext cx="731841" cy="704417"/>
          </a:xfrm>
          <a:custGeom>
            <a:avLst/>
            <a:gdLst/>
            <a:ahLst/>
            <a:cxnLst/>
            <a:rect l="l" t="t" r="r" b="b"/>
            <a:pathLst>
              <a:path w="115296" h="54606" extrusionOk="0">
                <a:moveTo>
                  <a:pt x="0" y="0"/>
                </a:moveTo>
                <a:lnTo>
                  <a:pt x="0" y="54605"/>
                </a:lnTo>
                <a:lnTo>
                  <a:pt x="115296" y="54605"/>
                </a:lnTo>
                <a:lnTo>
                  <a:pt x="11529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211475" y="-3861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-484825" y="-54960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" name="Google Shape;18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16400" y="541800"/>
            <a:ext cx="7711200" cy="16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716400" y="2283425"/>
            <a:ext cx="7711200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aleway Thin"/>
                <a:ea typeface="Raleway Thin"/>
                <a:cs typeface="Raleway Thin"/>
                <a:sym typeface="Raleway Th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4"/>
          <p:cNvGrpSpPr/>
          <p:nvPr/>
        </p:nvGrpSpPr>
        <p:grpSpPr>
          <a:xfrm>
            <a:off x="-363400" y="-1201598"/>
            <a:ext cx="1371150" cy="2155703"/>
            <a:chOff x="3858275" y="1265050"/>
            <a:chExt cx="1371150" cy="1921475"/>
          </a:xfrm>
        </p:grpSpPr>
        <p:sp>
          <p:nvSpPr>
            <p:cNvPr id="35" name="Google Shape;35;p4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4"/>
          <p:cNvSpPr/>
          <p:nvPr/>
        </p:nvSpPr>
        <p:spPr>
          <a:xfrm>
            <a:off x="377875" y="-8965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8218563" y="444175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7945213" y="427825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4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720000" y="1300800"/>
            <a:ext cx="7704000" cy="33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aleway"/>
              <a:buAutoNum type="arabicPeriod"/>
              <a:defRPr sz="12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5"/>
          <p:cNvGrpSpPr/>
          <p:nvPr/>
        </p:nvGrpSpPr>
        <p:grpSpPr>
          <a:xfrm rot="5400000">
            <a:off x="7380563" y="4202414"/>
            <a:ext cx="1371150" cy="2155703"/>
            <a:chOff x="3858275" y="1265050"/>
            <a:chExt cx="1371150" cy="1921475"/>
          </a:xfrm>
        </p:grpSpPr>
        <p:sp>
          <p:nvSpPr>
            <p:cNvPr id="45" name="Google Shape;45;p5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/>
          <p:nvPr/>
        </p:nvSpPr>
        <p:spPr>
          <a:xfrm rot="5400000">
            <a:off x="7592691" y="5335966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-211475" y="-3861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-484825" y="-54960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0" name="Google Shape;5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5"/>
          <p:cNvSpPr txBox="1">
            <a:spLocks noGrp="1"/>
          </p:cNvSpPr>
          <p:nvPr>
            <p:ph type="subTitle" idx="1"/>
          </p:nvPr>
        </p:nvSpPr>
        <p:spPr>
          <a:xfrm>
            <a:off x="720000" y="1532136"/>
            <a:ext cx="3423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2"/>
          </p:nvPr>
        </p:nvSpPr>
        <p:spPr>
          <a:xfrm>
            <a:off x="5000100" y="3296539"/>
            <a:ext cx="3423900" cy="4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20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subTitle" idx="3"/>
          </p:nvPr>
        </p:nvSpPr>
        <p:spPr>
          <a:xfrm>
            <a:off x="720000" y="1850125"/>
            <a:ext cx="34239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subTitle" idx="4"/>
          </p:nvPr>
        </p:nvSpPr>
        <p:spPr>
          <a:xfrm>
            <a:off x="5000100" y="3614673"/>
            <a:ext cx="34239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7"/>
          <p:cNvGrpSpPr/>
          <p:nvPr/>
        </p:nvGrpSpPr>
        <p:grpSpPr>
          <a:xfrm>
            <a:off x="-363400" y="-1201598"/>
            <a:ext cx="1371150" cy="2155703"/>
            <a:chOff x="3858275" y="1265050"/>
            <a:chExt cx="1371150" cy="1921475"/>
          </a:xfrm>
        </p:grpSpPr>
        <p:sp>
          <p:nvSpPr>
            <p:cNvPr id="67" name="Google Shape;67;p7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7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69;p7"/>
          <p:cNvSpPr/>
          <p:nvPr/>
        </p:nvSpPr>
        <p:spPr>
          <a:xfrm>
            <a:off x="377875" y="-8965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7"/>
          <p:cNvSpPr/>
          <p:nvPr/>
        </p:nvSpPr>
        <p:spPr>
          <a:xfrm>
            <a:off x="8218563" y="444175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7945213" y="427825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16425" y="445025"/>
            <a:ext cx="77112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subTitle" idx="1"/>
          </p:nvPr>
        </p:nvSpPr>
        <p:spPr>
          <a:xfrm>
            <a:off x="4837800" y="1459325"/>
            <a:ext cx="3582600" cy="314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 Sans"/>
              <a:buChar char="●"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52C40"/>
              </a:buClr>
              <a:buSzPts val="1400"/>
              <a:buFont typeface="Nunito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252C40"/>
              </a:buClr>
              <a:buSzPts val="1400"/>
              <a:buFont typeface="Nunito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/>
          <p:nvPr/>
        </p:nvSpPr>
        <p:spPr>
          <a:xfrm rot="-5400000" flipH="1">
            <a:off x="305097" y="289328"/>
            <a:ext cx="1246200" cy="1246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8" name="Google Shape;128;p13"/>
          <p:cNvGrpSpPr/>
          <p:nvPr/>
        </p:nvGrpSpPr>
        <p:grpSpPr>
          <a:xfrm rot="-5400000" flipH="1">
            <a:off x="392275" y="-844223"/>
            <a:ext cx="1371150" cy="2155703"/>
            <a:chOff x="3858275" y="1265050"/>
            <a:chExt cx="1371150" cy="1921475"/>
          </a:xfrm>
        </p:grpSpPr>
        <p:sp>
          <p:nvSpPr>
            <p:cNvPr id="129" name="Google Shape;129;p13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rgbClr val="9CA3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rgbClr val="B15F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3"/>
          <p:cNvSpPr/>
          <p:nvPr/>
        </p:nvSpPr>
        <p:spPr>
          <a:xfrm flipH="1">
            <a:off x="7866863" y="-386100"/>
            <a:ext cx="1246200" cy="1246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"/>
          <p:cNvSpPr/>
          <p:nvPr/>
        </p:nvSpPr>
        <p:spPr>
          <a:xfrm flipH="1">
            <a:off x="8140213" y="-549600"/>
            <a:ext cx="1246200" cy="1246200"/>
          </a:xfrm>
          <a:prstGeom prst="ellipse">
            <a:avLst/>
          </a:prstGeom>
          <a:solidFill>
            <a:srgbClr val="B15F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2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3"/>
          <p:cNvSpPr txBox="1">
            <a:spLocks noGrp="1"/>
          </p:cNvSpPr>
          <p:nvPr>
            <p:ph type="title"/>
          </p:nvPr>
        </p:nvSpPr>
        <p:spPr>
          <a:xfrm>
            <a:off x="1558432" y="1855875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2" hasCustomPrompt="1"/>
          </p:nvPr>
        </p:nvSpPr>
        <p:spPr>
          <a:xfrm>
            <a:off x="710772" y="1855884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1"/>
          </p:nvPr>
        </p:nvSpPr>
        <p:spPr>
          <a:xfrm>
            <a:off x="710772" y="228855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title" idx="3"/>
          </p:nvPr>
        </p:nvSpPr>
        <p:spPr>
          <a:xfrm>
            <a:off x="1556600" y="3481773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4" hasCustomPrompt="1"/>
          </p:nvPr>
        </p:nvSpPr>
        <p:spPr>
          <a:xfrm>
            <a:off x="705217" y="3481775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5"/>
          </p:nvPr>
        </p:nvSpPr>
        <p:spPr>
          <a:xfrm>
            <a:off x="708792" y="392340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6"/>
          </p:nvPr>
        </p:nvSpPr>
        <p:spPr>
          <a:xfrm>
            <a:off x="716425" y="541800"/>
            <a:ext cx="77112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7"/>
          </p:nvPr>
        </p:nvSpPr>
        <p:spPr>
          <a:xfrm>
            <a:off x="6729382" y="1855875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8" hasCustomPrompt="1"/>
          </p:nvPr>
        </p:nvSpPr>
        <p:spPr>
          <a:xfrm>
            <a:off x="5881722" y="1855884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9"/>
          </p:nvPr>
        </p:nvSpPr>
        <p:spPr>
          <a:xfrm>
            <a:off x="5881722" y="228855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3"/>
          </p:nvPr>
        </p:nvSpPr>
        <p:spPr>
          <a:xfrm>
            <a:off x="6727550" y="3481773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14" hasCustomPrompt="1"/>
          </p:nvPr>
        </p:nvSpPr>
        <p:spPr>
          <a:xfrm>
            <a:off x="5876167" y="3481775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5"/>
          </p:nvPr>
        </p:nvSpPr>
        <p:spPr>
          <a:xfrm>
            <a:off x="5879742" y="392340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16"/>
          </p:nvPr>
        </p:nvSpPr>
        <p:spPr>
          <a:xfrm>
            <a:off x="4146682" y="1855875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7" hasCustomPrompt="1"/>
          </p:nvPr>
        </p:nvSpPr>
        <p:spPr>
          <a:xfrm>
            <a:off x="3299022" y="1855884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18"/>
          </p:nvPr>
        </p:nvSpPr>
        <p:spPr>
          <a:xfrm>
            <a:off x="3299022" y="228855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9"/>
          </p:nvPr>
        </p:nvSpPr>
        <p:spPr>
          <a:xfrm>
            <a:off x="4144850" y="3481773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20" hasCustomPrompt="1"/>
          </p:nvPr>
        </p:nvSpPr>
        <p:spPr>
          <a:xfrm>
            <a:off x="3293467" y="3481775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21"/>
          </p:nvPr>
        </p:nvSpPr>
        <p:spPr>
          <a:xfrm>
            <a:off x="3297042" y="3923400"/>
            <a:ext cx="2548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5"/>
          <p:cNvSpPr txBox="1">
            <a:spLocks noGrp="1"/>
          </p:cNvSpPr>
          <p:nvPr>
            <p:ph type="title"/>
          </p:nvPr>
        </p:nvSpPr>
        <p:spPr>
          <a:xfrm flipH="1">
            <a:off x="4572000" y="1945263"/>
            <a:ext cx="3855600" cy="115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9" name="Google Shape;169;p1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4572000" y="1232244"/>
            <a:ext cx="3855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5200"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0" name="Google Shape;170;p15"/>
          <p:cNvSpPr txBox="1">
            <a:spLocks noGrp="1"/>
          </p:cNvSpPr>
          <p:nvPr>
            <p:ph type="subTitle" idx="1"/>
          </p:nvPr>
        </p:nvSpPr>
        <p:spPr>
          <a:xfrm flipH="1">
            <a:off x="5165100" y="3104425"/>
            <a:ext cx="3262500" cy="77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1" name="Google Shape;171;p15"/>
          <p:cNvGrpSpPr/>
          <p:nvPr/>
        </p:nvGrpSpPr>
        <p:grpSpPr>
          <a:xfrm>
            <a:off x="0" y="2"/>
            <a:ext cx="1371150" cy="2155703"/>
            <a:chOff x="3858275" y="1265050"/>
            <a:chExt cx="1371150" cy="1921475"/>
          </a:xfrm>
        </p:grpSpPr>
        <p:sp>
          <p:nvSpPr>
            <p:cNvPr id="172" name="Google Shape;172;p15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5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15"/>
          <p:cNvSpPr/>
          <p:nvPr/>
        </p:nvSpPr>
        <p:spPr>
          <a:xfrm>
            <a:off x="741275" y="3051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5"/>
          <p:cNvSpPr/>
          <p:nvPr/>
        </p:nvSpPr>
        <p:spPr>
          <a:xfrm>
            <a:off x="8700925" y="406035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8427575" y="389685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7" name="Google Shape;177;p15"/>
          <p:cNvPicPr preferRelativeResize="0"/>
          <p:nvPr/>
        </p:nvPicPr>
        <p:blipFill rotWithShape="1">
          <a:blip r:embed="rId2">
            <a:alphaModFix/>
          </a:blip>
          <a:srcRect r="-472"/>
          <a:stretch/>
        </p:blipFill>
        <p:spPr>
          <a:xfrm>
            <a:off x="-21537" y="0"/>
            <a:ext cx="91870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_ONLY_1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1"/>
          <p:cNvSpPr txBox="1">
            <a:spLocks noGrp="1"/>
          </p:cNvSpPr>
          <p:nvPr>
            <p:ph type="title"/>
          </p:nvPr>
        </p:nvSpPr>
        <p:spPr>
          <a:xfrm>
            <a:off x="716425" y="1036925"/>
            <a:ext cx="3925800" cy="14634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69" name="Google Shape;36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1"/>
          <p:cNvSpPr/>
          <p:nvPr/>
        </p:nvSpPr>
        <p:spPr>
          <a:xfrm flipH="1">
            <a:off x="-43" y="0"/>
            <a:ext cx="7772968" cy="541828"/>
          </a:xfrm>
          <a:custGeom>
            <a:avLst/>
            <a:gdLst/>
            <a:ahLst/>
            <a:cxnLst/>
            <a:rect l="l" t="t" r="r" b="b"/>
            <a:pathLst>
              <a:path w="115296" h="54606" extrusionOk="0">
                <a:moveTo>
                  <a:pt x="0" y="0"/>
                </a:moveTo>
                <a:lnTo>
                  <a:pt x="0" y="54605"/>
                </a:lnTo>
                <a:lnTo>
                  <a:pt x="115296" y="54605"/>
                </a:lnTo>
                <a:lnTo>
                  <a:pt x="11529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1" name="Google Shape;371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1"/>
          <p:cNvGrpSpPr/>
          <p:nvPr/>
        </p:nvGrpSpPr>
        <p:grpSpPr>
          <a:xfrm>
            <a:off x="7500000" y="-290275"/>
            <a:ext cx="1855150" cy="1854375"/>
            <a:chOff x="7353350" y="0"/>
            <a:chExt cx="1855150" cy="1854375"/>
          </a:xfrm>
        </p:grpSpPr>
        <p:sp>
          <p:nvSpPr>
            <p:cNvPr id="373" name="Google Shape;373;p31"/>
            <p:cNvSpPr/>
            <p:nvPr/>
          </p:nvSpPr>
          <p:spPr>
            <a:xfrm>
              <a:off x="7499475" y="121300"/>
              <a:ext cx="1709025" cy="1733075"/>
            </a:xfrm>
            <a:custGeom>
              <a:avLst/>
              <a:gdLst/>
              <a:ahLst/>
              <a:cxnLst/>
              <a:rect l="l" t="t" r="r" b="b"/>
              <a:pathLst>
                <a:path w="68361" h="69323" extrusionOk="0">
                  <a:moveTo>
                    <a:pt x="49609" y="1"/>
                  </a:moveTo>
                  <a:cubicBezTo>
                    <a:pt x="53420" y="5958"/>
                    <a:pt x="55454" y="12891"/>
                    <a:pt x="55438" y="19969"/>
                  </a:cubicBezTo>
                  <a:cubicBezTo>
                    <a:pt x="55438" y="40450"/>
                    <a:pt x="38832" y="57056"/>
                    <a:pt x="18351" y="57056"/>
                  </a:cubicBezTo>
                  <a:cubicBezTo>
                    <a:pt x="18321" y="57056"/>
                    <a:pt x="18290" y="57056"/>
                    <a:pt x="18259" y="57056"/>
                  </a:cubicBezTo>
                  <a:cubicBezTo>
                    <a:pt x="11854" y="57056"/>
                    <a:pt x="5562" y="55392"/>
                    <a:pt x="0" y="52220"/>
                  </a:cubicBezTo>
                  <a:lnTo>
                    <a:pt x="0" y="52220"/>
                  </a:lnTo>
                  <a:cubicBezTo>
                    <a:pt x="6813" y="62872"/>
                    <a:pt x="18578" y="69322"/>
                    <a:pt x="31211" y="69322"/>
                  </a:cubicBezTo>
                  <a:cubicBezTo>
                    <a:pt x="31227" y="69322"/>
                    <a:pt x="31242" y="69322"/>
                    <a:pt x="31258" y="69322"/>
                  </a:cubicBezTo>
                  <a:cubicBezTo>
                    <a:pt x="51739" y="69322"/>
                    <a:pt x="68345" y="52717"/>
                    <a:pt x="68345" y="32236"/>
                  </a:cubicBezTo>
                  <a:cubicBezTo>
                    <a:pt x="68361" y="18896"/>
                    <a:pt x="61203" y="6598"/>
                    <a:pt x="496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7353350" y="0"/>
              <a:ext cx="1532475" cy="1547725"/>
            </a:xfrm>
            <a:custGeom>
              <a:avLst/>
              <a:gdLst/>
              <a:ahLst/>
              <a:cxnLst/>
              <a:rect l="l" t="t" r="r" b="b"/>
              <a:pathLst>
                <a:path w="61299" h="61909" extrusionOk="0">
                  <a:moveTo>
                    <a:pt x="37194" y="1"/>
                  </a:moveTo>
                  <a:cubicBezTo>
                    <a:pt x="37164" y="1"/>
                    <a:pt x="37133" y="1"/>
                    <a:pt x="37103" y="1"/>
                  </a:cubicBezTo>
                  <a:cubicBezTo>
                    <a:pt x="16622" y="1"/>
                    <a:pt x="16" y="16623"/>
                    <a:pt x="16" y="37088"/>
                  </a:cubicBezTo>
                  <a:cubicBezTo>
                    <a:pt x="0" y="44165"/>
                    <a:pt x="2034" y="51099"/>
                    <a:pt x="5845" y="57056"/>
                  </a:cubicBezTo>
                  <a:cubicBezTo>
                    <a:pt x="11407" y="60228"/>
                    <a:pt x="17699" y="61908"/>
                    <a:pt x="24105" y="61908"/>
                  </a:cubicBezTo>
                  <a:cubicBezTo>
                    <a:pt x="24135" y="61908"/>
                    <a:pt x="24166" y="61908"/>
                    <a:pt x="24196" y="61908"/>
                  </a:cubicBezTo>
                  <a:cubicBezTo>
                    <a:pt x="44677" y="61908"/>
                    <a:pt x="61283" y="45302"/>
                    <a:pt x="61283" y="24821"/>
                  </a:cubicBezTo>
                  <a:cubicBezTo>
                    <a:pt x="61299" y="17743"/>
                    <a:pt x="59265" y="10810"/>
                    <a:pt x="55454" y="4853"/>
                  </a:cubicBezTo>
                  <a:cubicBezTo>
                    <a:pt x="49892" y="1681"/>
                    <a:pt x="43600" y="1"/>
                    <a:pt x="37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31"/>
          <p:cNvSpPr/>
          <p:nvPr/>
        </p:nvSpPr>
        <p:spPr>
          <a:xfrm>
            <a:off x="-211475" y="-386100"/>
            <a:ext cx="1246200" cy="12462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1"/>
          <p:cNvSpPr/>
          <p:nvPr/>
        </p:nvSpPr>
        <p:spPr>
          <a:xfrm>
            <a:off x="-484825" y="-549600"/>
            <a:ext cx="1246200" cy="1246200"/>
          </a:xfrm>
          <a:prstGeom prst="ellipse">
            <a:avLst/>
          </a:prstGeom>
          <a:solidFill>
            <a:srgbClr val="B15F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33"/>
          <p:cNvGrpSpPr/>
          <p:nvPr/>
        </p:nvGrpSpPr>
        <p:grpSpPr>
          <a:xfrm flipH="1">
            <a:off x="8093613" y="-1201598"/>
            <a:ext cx="1371150" cy="2155703"/>
            <a:chOff x="3858275" y="1265050"/>
            <a:chExt cx="1371150" cy="1921475"/>
          </a:xfrm>
        </p:grpSpPr>
        <p:sp>
          <p:nvSpPr>
            <p:cNvPr id="396" name="Google Shape;396;p33"/>
            <p:cNvSpPr/>
            <p:nvPr/>
          </p:nvSpPr>
          <p:spPr>
            <a:xfrm flipH="1">
              <a:off x="3858275" y="1265050"/>
              <a:ext cx="1371150" cy="1921475"/>
            </a:xfrm>
            <a:custGeom>
              <a:avLst/>
              <a:gdLst/>
              <a:ahLst/>
              <a:cxnLst/>
              <a:rect l="l" t="t" r="r" b="b"/>
              <a:pathLst>
                <a:path w="54846" h="76859" extrusionOk="0">
                  <a:moveTo>
                    <a:pt x="0" y="1"/>
                  </a:moveTo>
                  <a:lnTo>
                    <a:pt x="0" y="48745"/>
                  </a:lnTo>
                  <a:cubicBezTo>
                    <a:pt x="3764" y="61123"/>
                    <a:pt x="12058" y="68153"/>
                    <a:pt x="21090" y="72077"/>
                  </a:cubicBezTo>
                  <a:cubicBezTo>
                    <a:pt x="29033" y="75551"/>
                    <a:pt x="37536" y="76624"/>
                    <a:pt x="44037" y="76816"/>
                  </a:cubicBezTo>
                  <a:cubicBezTo>
                    <a:pt x="44928" y="76846"/>
                    <a:pt x="45781" y="76858"/>
                    <a:pt x="46589" y="76858"/>
                  </a:cubicBezTo>
                  <a:cubicBezTo>
                    <a:pt x="51564" y="76858"/>
                    <a:pt x="54846" y="76384"/>
                    <a:pt x="54846" y="76384"/>
                  </a:cubicBezTo>
                  <a:lnTo>
                    <a:pt x="548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 flipH="1">
              <a:off x="4128500" y="2315125"/>
              <a:ext cx="1100925" cy="870350"/>
            </a:xfrm>
            <a:custGeom>
              <a:avLst/>
              <a:gdLst/>
              <a:ahLst/>
              <a:cxnLst/>
              <a:rect l="l" t="t" r="r" b="b"/>
              <a:pathLst>
                <a:path w="44037" h="34814" extrusionOk="0">
                  <a:moveTo>
                    <a:pt x="6037" y="1"/>
                  </a:moveTo>
                  <a:cubicBezTo>
                    <a:pt x="4020" y="1"/>
                    <a:pt x="2002" y="145"/>
                    <a:pt x="0" y="465"/>
                  </a:cubicBezTo>
                  <a:lnTo>
                    <a:pt x="0" y="6726"/>
                  </a:lnTo>
                  <a:cubicBezTo>
                    <a:pt x="3764" y="19104"/>
                    <a:pt x="12058" y="26134"/>
                    <a:pt x="21090" y="30074"/>
                  </a:cubicBezTo>
                  <a:cubicBezTo>
                    <a:pt x="29033" y="33532"/>
                    <a:pt x="37536" y="34605"/>
                    <a:pt x="44037" y="34813"/>
                  </a:cubicBezTo>
                  <a:cubicBezTo>
                    <a:pt x="42356" y="15309"/>
                    <a:pt x="25990" y="1"/>
                    <a:pt x="60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8" name="Google Shape;398;p33"/>
          <p:cNvSpPr/>
          <p:nvPr/>
        </p:nvSpPr>
        <p:spPr>
          <a:xfrm flipH="1">
            <a:off x="7477288" y="-8965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3"/>
          <p:cNvSpPr/>
          <p:nvPr/>
        </p:nvSpPr>
        <p:spPr>
          <a:xfrm flipH="1">
            <a:off x="-363400" y="444175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3"/>
          <p:cNvSpPr/>
          <p:nvPr/>
        </p:nvSpPr>
        <p:spPr>
          <a:xfrm flipH="1">
            <a:off x="-90050" y="4278250"/>
            <a:ext cx="1246200" cy="1246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1" name="Google Shape;40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42637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1EAE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Black"/>
              <a:buNone/>
              <a:defRPr sz="28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 Thin"/>
              <a:buChar char="●"/>
              <a:defRPr sz="1800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●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 Thin"/>
              <a:buChar char="○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aleway Thin"/>
              <a:buChar char="■"/>
              <a:defRPr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8" r:id="rId5"/>
    <p:sldLayoutId id="2147483659" r:id="rId6"/>
    <p:sldLayoutId id="2147483661" r:id="rId7"/>
    <p:sldLayoutId id="2147483677" r:id="rId8"/>
    <p:sldLayoutId id="214748367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EAE5"/>
        </a:solidFill>
        <a:effectLst/>
      </p:bgPr>
    </p:bg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36"/>
          <p:cNvSpPr txBox="1">
            <a:spLocks noGrp="1"/>
          </p:cNvSpPr>
          <p:nvPr>
            <p:ph type="ctrTitle"/>
          </p:nvPr>
        </p:nvSpPr>
        <p:spPr>
          <a:xfrm>
            <a:off x="716400" y="541800"/>
            <a:ext cx="7711200" cy="163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ko-KR" altLang="en-US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창업</a:t>
            </a:r>
            <a:r>
              <a:rPr lang="en-US" altLang="ko-KR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r>
              <a:rPr lang="ko-KR" altLang="en-US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프로젝트</a:t>
            </a:r>
            <a:r>
              <a:rPr lang="en-US" altLang="ko-KR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/>
            </a:r>
            <a:br>
              <a:rPr lang="en-US" altLang="ko-KR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</a:br>
            <a:r>
              <a:rPr lang="ko-KR" altLang="en-US" sz="40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인테리어소품 </a:t>
            </a:r>
            <a:endParaRPr sz="4000" dirty="0">
              <a:solidFill>
                <a:schemeClr val="accent1"/>
              </a:solidFill>
            </a:endParaRPr>
          </a:p>
        </p:txBody>
      </p:sp>
      <p:sp>
        <p:nvSpPr>
          <p:cNvPr id="411" name="Google Shape;411;p36"/>
          <p:cNvSpPr txBox="1">
            <a:spLocks noGrp="1"/>
          </p:cNvSpPr>
          <p:nvPr>
            <p:ph type="subTitle" idx="1"/>
          </p:nvPr>
        </p:nvSpPr>
        <p:spPr>
          <a:xfrm>
            <a:off x="716400" y="2283425"/>
            <a:ext cx="7277456" cy="4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/>
            <a:r>
              <a:rPr lang="ko-KR" altLang="en-US" sz="24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문지희</a:t>
            </a:r>
            <a:endParaRPr sz="24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412" name="Google Shape;412;p36"/>
          <p:cNvPicPr preferRelativeResize="0"/>
          <p:nvPr/>
        </p:nvPicPr>
        <p:blipFill rotWithShape="1">
          <a:blip r:embed="rId3">
            <a:alphaModFix/>
          </a:blip>
          <a:srcRect t="42528" b="29031"/>
          <a:stretch/>
        </p:blipFill>
        <p:spPr>
          <a:xfrm>
            <a:off x="0" y="2987850"/>
            <a:ext cx="5414400" cy="215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0"/>
          <p:cNvSpPr/>
          <p:nvPr/>
        </p:nvSpPr>
        <p:spPr>
          <a:xfrm flipH="1">
            <a:off x="2674661" y="1945224"/>
            <a:ext cx="780900" cy="78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40"/>
          <p:cNvSpPr/>
          <p:nvPr/>
        </p:nvSpPr>
        <p:spPr>
          <a:xfrm flipH="1">
            <a:off x="2688281" y="2909258"/>
            <a:ext cx="780900" cy="78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40"/>
          <p:cNvSpPr/>
          <p:nvPr/>
        </p:nvSpPr>
        <p:spPr>
          <a:xfrm flipH="1">
            <a:off x="2666661" y="986724"/>
            <a:ext cx="780900" cy="780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0"/>
          <p:cNvSpPr/>
          <p:nvPr/>
        </p:nvSpPr>
        <p:spPr>
          <a:xfrm flipH="1">
            <a:off x="2668493" y="3832510"/>
            <a:ext cx="780900" cy="780900"/>
          </a:xfrm>
          <a:prstGeom prst="ellipse">
            <a:avLst/>
          </a:prstGeom>
          <a:solidFill>
            <a:srgbClr val="FFF2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0"/>
          <p:cNvSpPr txBox="1">
            <a:spLocks noGrp="1"/>
          </p:cNvSpPr>
          <p:nvPr>
            <p:ph type="title"/>
          </p:nvPr>
        </p:nvSpPr>
        <p:spPr>
          <a:xfrm>
            <a:off x="3508676" y="1164315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기획의도</a:t>
            </a:r>
            <a:endParaRPr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  <p:sp>
        <p:nvSpPr>
          <p:cNvPr id="444" name="Google Shape;444;p40"/>
          <p:cNvSpPr txBox="1">
            <a:spLocks noGrp="1"/>
          </p:cNvSpPr>
          <p:nvPr>
            <p:ph type="title" idx="2"/>
          </p:nvPr>
        </p:nvSpPr>
        <p:spPr>
          <a:xfrm>
            <a:off x="2661016" y="1164324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445" name="Google Shape;445;p40"/>
          <p:cNvSpPr txBox="1">
            <a:spLocks noGrp="1"/>
          </p:cNvSpPr>
          <p:nvPr>
            <p:ph type="title" idx="3"/>
          </p:nvPr>
        </p:nvSpPr>
        <p:spPr>
          <a:xfrm>
            <a:off x="3508676" y="4010108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 err="1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목업</a:t>
            </a:r>
            <a:endParaRPr dirty="0"/>
          </a:p>
        </p:txBody>
      </p:sp>
      <p:sp>
        <p:nvSpPr>
          <p:cNvPr id="446" name="Google Shape;446;p40"/>
          <p:cNvSpPr txBox="1">
            <a:spLocks noGrp="1"/>
          </p:cNvSpPr>
          <p:nvPr>
            <p:ph type="title" idx="4"/>
          </p:nvPr>
        </p:nvSpPr>
        <p:spPr>
          <a:xfrm>
            <a:off x="2657293" y="4010110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04.</a:t>
            </a:r>
            <a:endParaRPr dirty="0"/>
          </a:p>
        </p:txBody>
      </p:sp>
      <p:sp>
        <p:nvSpPr>
          <p:cNvPr id="447" name="Google Shape;447;p40"/>
          <p:cNvSpPr txBox="1">
            <a:spLocks noGrp="1"/>
          </p:cNvSpPr>
          <p:nvPr>
            <p:ph type="title" idx="6"/>
          </p:nvPr>
        </p:nvSpPr>
        <p:spPr>
          <a:xfrm>
            <a:off x="-412288" y="108831"/>
            <a:ext cx="2671943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sz="3600" dirty="0" smtClean="0">
                <a:solidFill>
                  <a:schemeClr val="bg1"/>
                </a:solidFill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목차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448" name="Google Shape;448;p40"/>
          <p:cNvSpPr txBox="1">
            <a:spLocks noGrp="1"/>
          </p:cNvSpPr>
          <p:nvPr>
            <p:ph type="title" idx="7"/>
          </p:nvPr>
        </p:nvSpPr>
        <p:spPr>
          <a:xfrm>
            <a:off x="3522321" y="3086849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완성</a:t>
            </a:r>
            <a:endParaRPr dirty="0"/>
          </a:p>
        </p:txBody>
      </p:sp>
      <p:sp>
        <p:nvSpPr>
          <p:cNvPr id="449" name="Google Shape;449;p40"/>
          <p:cNvSpPr txBox="1">
            <a:spLocks noGrp="1"/>
          </p:cNvSpPr>
          <p:nvPr>
            <p:ph type="title" idx="8"/>
          </p:nvPr>
        </p:nvSpPr>
        <p:spPr>
          <a:xfrm>
            <a:off x="2674661" y="3086858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454" name="Google Shape;454;p40"/>
          <p:cNvSpPr txBox="1">
            <a:spLocks noGrp="1"/>
          </p:cNvSpPr>
          <p:nvPr>
            <p:ph type="title" idx="16"/>
          </p:nvPr>
        </p:nvSpPr>
        <p:spPr>
          <a:xfrm>
            <a:off x="3508676" y="2122815"/>
            <a:ext cx="16992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구성 및 계획</a:t>
            </a:r>
            <a:endParaRPr dirty="0"/>
          </a:p>
        </p:txBody>
      </p:sp>
      <p:sp>
        <p:nvSpPr>
          <p:cNvPr id="455" name="Google Shape;455;p40"/>
          <p:cNvSpPr txBox="1">
            <a:spLocks noGrp="1"/>
          </p:cNvSpPr>
          <p:nvPr>
            <p:ph type="title" idx="17"/>
          </p:nvPr>
        </p:nvSpPr>
        <p:spPr>
          <a:xfrm>
            <a:off x="2661016" y="2122824"/>
            <a:ext cx="852600" cy="4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/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1. </a:t>
            </a:r>
            <a:r>
              <a:rPr lang="ko-KR" altLang="en-US" sz="3200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기획의도</a:t>
            </a:r>
            <a:endParaRPr sz="3200" dirty="0"/>
          </a:p>
        </p:txBody>
      </p:sp>
      <p:sp>
        <p:nvSpPr>
          <p:cNvPr id="507" name="Google Shape;507;p44"/>
          <p:cNvSpPr txBox="1">
            <a:spLocks noGrp="1"/>
          </p:cNvSpPr>
          <p:nvPr>
            <p:ph type="subTitle" idx="3"/>
          </p:nvPr>
        </p:nvSpPr>
        <p:spPr>
          <a:xfrm>
            <a:off x="720000" y="1474275"/>
            <a:ext cx="34239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ko-KR" altLang="en-US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쉽게  할 수 있는 취미</a:t>
            </a:r>
            <a:r>
              <a:rPr lang="ko-KR" altLang="en-US" sz="2800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생</a:t>
            </a:r>
            <a:r>
              <a:rPr lang="ko-KR" altLang="en-US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활</a:t>
            </a:r>
            <a:endParaRPr sz="2800" dirty="0"/>
          </a:p>
        </p:txBody>
      </p:sp>
      <p:sp>
        <p:nvSpPr>
          <p:cNvPr id="510" name="Google Shape;510;p44"/>
          <p:cNvSpPr txBox="1">
            <a:spLocks noGrp="1"/>
          </p:cNvSpPr>
          <p:nvPr>
            <p:ph type="subTitle" idx="4"/>
          </p:nvPr>
        </p:nvSpPr>
        <p:spPr>
          <a:xfrm>
            <a:off x="5000100" y="3614673"/>
            <a:ext cx="3423900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ko-KR" altLang="en-US" sz="28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집에서 기분전환</a:t>
            </a:r>
            <a:endParaRPr lang="ko-KR" altLang="en-US" sz="2800" dirty="0"/>
          </a:p>
        </p:txBody>
      </p:sp>
      <p:pic>
        <p:nvPicPr>
          <p:cNvPr id="511" name="Google Shape;511;p44"/>
          <p:cNvPicPr preferRelativeResize="0"/>
          <p:nvPr/>
        </p:nvPicPr>
        <p:blipFill rotWithShape="1">
          <a:blip r:embed="rId3">
            <a:alphaModFix/>
          </a:blip>
          <a:srcRect t="9865" b="9857"/>
          <a:stretch/>
        </p:blipFill>
        <p:spPr>
          <a:xfrm>
            <a:off x="5000100" y="1306750"/>
            <a:ext cx="3423900" cy="183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부제목 1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" name="Google Shape;746;p59"/>
          <p:cNvPicPr preferRelativeResize="0"/>
          <p:nvPr/>
        </p:nvPicPr>
        <p:blipFill rotWithShape="1">
          <a:blip r:embed="rId4">
            <a:alphaModFix/>
          </a:blip>
          <a:srcRect t="22578" b="26838"/>
          <a:stretch/>
        </p:blipFill>
        <p:spPr>
          <a:xfrm>
            <a:off x="720000" y="2769025"/>
            <a:ext cx="3423900" cy="18692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06;p44"/>
          <p:cNvSpPr txBox="1">
            <a:spLocks/>
          </p:cNvSpPr>
          <p:nvPr/>
        </p:nvSpPr>
        <p:spPr>
          <a:xfrm>
            <a:off x="858544" y="251061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Black"/>
              <a:buNone/>
              <a:defRPr sz="2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lvl="0" algn="l"/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2. </a:t>
            </a:r>
            <a:r>
              <a:rPr lang="ko-KR" altLang="en-US" sz="3200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구성 및 </a:t>
            </a:r>
            <a:r>
              <a:rPr lang="ko-KR" altLang="en-US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계획</a:t>
            </a:r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_logo</a:t>
            </a:r>
            <a:endParaRPr lang="ko-KR" altLang="en-US" sz="3200" dirty="0"/>
          </a:p>
        </p:txBody>
      </p:sp>
      <p:sp>
        <p:nvSpPr>
          <p:cNvPr id="7" name="Google Shape;507;p44"/>
          <p:cNvSpPr txBox="1">
            <a:spLocks/>
          </p:cNvSpPr>
          <p:nvPr/>
        </p:nvSpPr>
        <p:spPr>
          <a:xfrm>
            <a:off x="1461219" y="2243204"/>
            <a:ext cx="1829236" cy="8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ko-KR" sz="3200" dirty="0" err="1">
                <a:latin typeface="Brush Script Std" panose="03060802040607070404" pitchFamily="66" charset="0"/>
                <a:ea typeface="나눔손글씨 펜" panose="03040600000000000000" pitchFamily="66" charset="-127"/>
              </a:rPr>
              <a:t>Mamood</a:t>
            </a:r>
            <a:endParaRPr lang="ko-KR" altLang="en-US" sz="3200" dirty="0">
              <a:latin typeface="Brush Script Std" panose="03060802040607070404" pitchFamily="66" charset="0"/>
            </a:endParaRPr>
          </a:p>
        </p:txBody>
      </p:sp>
      <p:sp>
        <p:nvSpPr>
          <p:cNvPr id="8" name="Google Shape;507;p44"/>
          <p:cNvSpPr txBox="1">
            <a:spLocks/>
          </p:cNvSpPr>
          <p:nvPr/>
        </p:nvSpPr>
        <p:spPr>
          <a:xfrm>
            <a:off x="5229653" y="1668240"/>
            <a:ext cx="3685744" cy="168332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200000"/>
              </a:lnSpc>
            </a:pPr>
            <a:r>
              <a:rPr lang="en-US" altLang="ko-KR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My = </a:t>
            </a:r>
            <a:r>
              <a:rPr lang="ko-KR" altLang="en-US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마</a:t>
            </a:r>
            <a:r>
              <a:rPr lang="en-US" altLang="ko-KR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 </a:t>
            </a:r>
            <a:endParaRPr lang="en-US" altLang="ko-KR" sz="2400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Mood : </a:t>
            </a:r>
            <a:r>
              <a:rPr lang="ko-KR" altLang="en-US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기분  </a:t>
            </a:r>
            <a:r>
              <a:rPr lang="en-US" altLang="ko-KR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/ </a:t>
            </a:r>
            <a:r>
              <a:rPr lang="ko-KR" altLang="en-US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분위기</a:t>
            </a:r>
            <a:endParaRPr lang="en-US" altLang="ko-KR" sz="2400" dirty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글씨체 </a:t>
            </a:r>
            <a:r>
              <a:rPr lang="en-US" altLang="ko-KR" sz="24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: Brush </a:t>
            </a:r>
            <a:r>
              <a:rPr lang="en-US" altLang="ko-KR" sz="2400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Script </a:t>
            </a:r>
            <a:r>
              <a:rPr lang="en-US" altLang="ko-KR" sz="2400" dirty="0" err="1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Std</a:t>
            </a:r>
            <a:endParaRPr lang="en-US" altLang="ko-KR" sz="2400" dirty="0" smtClean="0"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52"/>
          <p:cNvSpPr/>
          <p:nvPr/>
        </p:nvSpPr>
        <p:spPr>
          <a:xfrm>
            <a:off x="741275" y="305100"/>
            <a:ext cx="1246200" cy="1246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311" y="1065609"/>
            <a:ext cx="1689918" cy="3784710"/>
          </a:xfrm>
          <a:prstGeom prst="rect">
            <a:avLst/>
          </a:prstGeom>
        </p:spPr>
      </p:pic>
      <p:sp>
        <p:nvSpPr>
          <p:cNvPr id="11" name="Google Shape;506;p44"/>
          <p:cNvSpPr txBox="1">
            <a:spLocks/>
          </p:cNvSpPr>
          <p:nvPr/>
        </p:nvSpPr>
        <p:spPr>
          <a:xfrm>
            <a:off x="1076259" y="27505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Black"/>
              <a:buNone/>
              <a:defRPr sz="2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lvl="0" algn="l"/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2. </a:t>
            </a:r>
            <a:r>
              <a:rPr lang="ko-KR" altLang="en-US" sz="3200" dirty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구성 및 </a:t>
            </a:r>
            <a:r>
              <a:rPr lang="ko-KR" altLang="en-US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계획</a:t>
            </a:r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_</a:t>
            </a:r>
            <a:r>
              <a:rPr lang="ko-KR" altLang="en-US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색상 및 와이어프레임</a:t>
            </a:r>
            <a:endParaRPr lang="ko-KR" altLang="en-US" sz="3200" dirty="0"/>
          </a:p>
        </p:txBody>
      </p:sp>
      <p:sp>
        <p:nvSpPr>
          <p:cNvPr id="5" name="직사각형 4"/>
          <p:cNvSpPr/>
          <p:nvPr/>
        </p:nvSpPr>
        <p:spPr>
          <a:xfrm>
            <a:off x="6285591" y="1299780"/>
            <a:ext cx="1340371" cy="972987"/>
          </a:xfrm>
          <a:prstGeom prst="rect">
            <a:avLst/>
          </a:prstGeom>
          <a:solidFill>
            <a:srgbClr val="FAF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Google Shape;551;p47"/>
          <p:cNvGrpSpPr/>
          <p:nvPr/>
        </p:nvGrpSpPr>
        <p:grpSpPr>
          <a:xfrm>
            <a:off x="8432822" y="3899103"/>
            <a:ext cx="1519550" cy="1409700"/>
            <a:chOff x="8427575" y="3896850"/>
            <a:chExt cx="1519550" cy="1409700"/>
          </a:xfrm>
        </p:grpSpPr>
        <p:sp>
          <p:nvSpPr>
            <p:cNvPr id="18" name="Google Shape;552;p47"/>
            <p:cNvSpPr/>
            <p:nvPr/>
          </p:nvSpPr>
          <p:spPr>
            <a:xfrm>
              <a:off x="8700925" y="4060350"/>
              <a:ext cx="1246200" cy="1246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53;p47"/>
            <p:cNvSpPr/>
            <p:nvPr/>
          </p:nvSpPr>
          <p:spPr>
            <a:xfrm>
              <a:off x="8427575" y="3896850"/>
              <a:ext cx="1246200" cy="1246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6285591" y="2588556"/>
            <a:ext cx="1340371" cy="972987"/>
          </a:xfrm>
          <a:prstGeom prst="rect">
            <a:avLst/>
          </a:prstGeom>
          <a:solidFill>
            <a:srgbClr val="4444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285591" y="3877332"/>
            <a:ext cx="1340371" cy="9729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6244576" y="1631130"/>
            <a:ext cx="142240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#</a:t>
            </a:r>
            <a:r>
              <a:rPr lang="en-US" altLang="ko-KR" dirty="0" smtClean="0"/>
              <a:t>faf1e8</a:t>
            </a:r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>
                <a:solidFill>
                  <a:schemeClr val="bg1"/>
                </a:solidFill>
              </a:rPr>
              <a:t>#444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>#</a:t>
            </a:r>
            <a:r>
              <a:rPr lang="en-US" altLang="ko-KR" dirty="0" err="1" smtClean="0"/>
              <a:t>fff</a:t>
            </a:r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41"/>
          <p:cNvGrpSpPr/>
          <p:nvPr/>
        </p:nvGrpSpPr>
        <p:grpSpPr>
          <a:xfrm>
            <a:off x="716432" y="1614695"/>
            <a:ext cx="3643479" cy="2774975"/>
            <a:chOff x="716432" y="1614695"/>
            <a:chExt cx="3643479" cy="2774975"/>
          </a:xfrm>
        </p:grpSpPr>
        <p:sp>
          <p:nvSpPr>
            <p:cNvPr id="469" name="Google Shape;469;p41"/>
            <p:cNvSpPr/>
            <p:nvPr/>
          </p:nvSpPr>
          <p:spPr>
            <a:xfrm>
              <a:off x="1914524" y="3919776"/>
              <a:ext cx="1244186" cy="469895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470" name="Google Shape;470;p41"/>
            <p:cNvCxnSpPr/>
            <p:nvPr/>
          </p:nvCxnSpPr>
          <p:spPr>
            <a:xfrm>
              <a:off x="1927971" y="4345202"/>
              <a:ext cx="122609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71" name="Google Shape;471;p41"/>
            <p:cNvSpPr/>
            <p:nvPr/>
          </p:nvSpPr>
          <p:spPr>
            <a:xfrm>
              <a:off x="716432" y="1614695"/>
              <a:ext cx="3643479" cy="2305136"/>
            </a:xfrm>
            <a:prstGeom prst="roundRect">
              <a:avLst>
                <a:gd name="adj" fmla="val 3857"/>
              </a:avLst>
            </a:pr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2" name="Google Shape;472;p41"/>
          <p:cNvPicPr preferRelativeResize="0"/>
          <p:nvPr/>
        </p:nvPicPr>
        <p:blipFill rotWithShape="1">
          <a:blip r:embed="rId3">
            <a:alphaModFix/>
          </a:blip>
          <a:srcRect l="3694" r="3704"/>
          <a:stretch/>
        </p:blipFill>
        <p:spPr>
          <a:xfrm>
            <a:off x="851035" y="1745184"/>
            <a:ext cx="3374030" cy="2048605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73" name="Google Shape;473;p41"/>
          <p:cNvSpPr/>
          <p:nvPr/>
        </p:nvSpPr>
        <p:spPr>
          <a:xfrm>
            <a:off x="851072" y="3438232"/>
            <a:ext cx="3349480" cy="18682"/>
          </a:xfrm>
          <a:custGeom>
            <a:avLst/>
            <a:gdLst/>
            <a:ahLst/>
            <a:cxnLst/>
            <a:rect l="l" t="t" r="r" b="b"/>
            <a:pathLst>
              <a:path w="258897" h="1444" extrusionOk="0">
                <a:moveTo>
                  <a:pt x="0" y="0"/>
                </a:moveTo>
                <a:lnTo>
                  <a:pt x="0" y="1443"/>
                </a:lnTo>
                <a:lnTo>
                  <a:pt x="258897" y="1443"/>
                </a:lnTo>
                <a:lnTo>
                  <a:pt x="258897" y="0"/>
                </a:lnTo>
                <a:close/>
              </a:path>
            </a:pathLst>
          </a:custGeom>
          <a:solidFill>
            <a:srgbClr val="FFEDE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41"/>
          <p:cNvSpPr/>
          <p:nvPr/>
        </p:nvSpPr>
        <p:spPr>
          <a:xfrm>
            <a:off x="851072" y="3438232"/>
            <a:ext cx="1367921" cy="18682"/>
          </a:xfrm>
          <a:custGeom>
            <a:avLst/>
            <a:gdLst/>
            <a:ahLst/>
            <a:cxnLst/>
            <a:rect l="l" t="t" r="r" b="b"/>
            <a:pathLst>
              <a:path w="105733" h="1444" extrusionOk="0">
                <a:moveTo>
                  <a:pt x="0" y="0"/>
                </a:moveTo>
                <a:lnTo>
                  <a:pt x="0" y="1443"/>
                </a:lnTo>
                <a:lnTo>
                  <a:pt x="105732" y="1443"/>
                </a:lnTo>
                <a:lnTo>
                  <a:pt x="10573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41"/>
          <p:cNvSpPr/>
          <p:nvPr/>
        </p:nvSpPr>
        <p:spPr>
          <a:xfrm>
            <a:off x="1145928" y="3578999"/>
            <a:ext cx="88725" cy="124782"/>
          </a:xfrm>
          <a:custGeom>
            <a:avLst/>
            <a:gdLst/>
            <a:ahLst/>
            <a:cxnLst/>
            <a:rect l="l" t="t" r="r" b="b"/>
            <a:pathLst>
              <a:path w="6858" h="9645" extrusionOk="0">
                <a:moveTo>
                  <a:pt x="1" y="0"/>
                </a:moveTo>
                <a:lnTo>
                  <a:pt x="1" y="9644"/>
                </a:lnTo>
                <a:lnTo>
                  <a:pt x="6857" y="4822"/>
                </a:ln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" name="Google Shape;476;p41"/>
          <p:cNvGrpSpPr/>
          <p:nvPr/>
        </p:nvGrpSpPr>
        <p:grpSpPr>
          <a:xfrm>
            <a:off x="1397643" y="3578999"/>
            <a:ext cx="301684" cy="124782"/>
            <a:chOff x="1492734" y="3578999"/>
            <a:chExt cx="301684" cy="124782"/>
          </a:xfrm>
        </p:grpSpPr>
        <p:sp>
          <p:nvSpPr>
            <p:cNvPr id="477" name="Google Shape;477;p41"/>
            <p:cNvSpPr/>
            <p:nvPr/>
          </p:nvSpPr>
          <p:spPr>
            <a:xfrm>
              <a:off x="1492734" y="3578999"/>
              <a:ext cx="88699" cy="124782"/>
            </a:xfrm>
            <a:custGeom>
              <a:avLst/>
              <a:gdLst/>
              <a:ahLst/>
              <a:cxnLst/>
              <a:rect l="l" t="t" r="r" b="b"/>
              <a:pathLst>
                <a:path w="6856" h="9645" extrusionOk="0">
                  <a:moveTo>
                    <a:pt x="0" y="0"/>
                  </a:moveTo>
                  <a:lnTo>
                    <a:pt x="0" y="9644"/>
                  </a:lnTo>
                  <a:lnTo>
                    <a:pt x="6855" y="4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1"/>
            <p:cNvSpPr/>
            <p:nvPr/>
          </p:nvSpPr>
          <p:spPr>
            <a:xfrm>
              <a:off x="1596823" y="3578999"/>
              <a:ext cx="20778" cy="124782"/>
            </a:xfrm>
            <a:custGeom>
              <a:avLst/>
              <a:gdLst/>
              <a:ahLst/>
              <a:cxnLst/>
              <a:rect l="l" t="t" r="r" b="b"/>
              <a:pathLst>
                <a:path w="1606" h="9645" extrusionOk="0">
                  <a:moveTo>
                    <a:pt x="1" y="0"/>
                  </a:moveTo>
                  <a:lnTo>
                    <a:pt x="1" y="9644"/>
                  </a:lnTo>
                  <a:lnTo>
                    <a:pt x="1605" y="9644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1"/>
            <p:cNvSpPr/>
            <p:nvPr/>
          </p:nvSpPr>
          <p:spPr>
            <a:xfrm>
              <a:off x="1705705" y="3578999"/>
              <a:ext cx="88712" cy="124782"/>
            </a:xfrm>
            <a:custGeom>
              <a:avLst/>
              <a:gdLst/>
              <a:ahLst/>
              <a:cxnLst/>
              <a:rect l="l" t="t" r="r" b="b"/>
              <a:pathLst>
                <a:path w="6857" h="9645" extrusionOk="0">
                  <a:moveTo>
                    <a:pt x="6857" y="0"/>
                  </a:moveTo>
                  <a:lnTo>
                    <a:pt x="0" y="4822"/>
                  </a:lnTo>
                  <a:lnTo>
                    <a:pt x="6857" y="9644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1"/>
            <p:cNvSpPr/>
            <p:nvPr/>
          </p:nvSpPr>
          <p:spPr>
            <a:xfrm>
              <a:off x="1669543" y="3578999"/>
              <a:ext cx="20778" cy="124782"/>
            </a:xfrm>
            <a:custGeom>
              <a:avLst/>
              <a:gdLst/>
              <a:ahLst/>
              <a:cxnLst/>
              <a:rect l="l" t="t" r="r" b="b"/>
              <a:pathLst>
                <a:path w="1606" h="9645" extrusionOk="0">
                  <a:moveTo>
                    <a:pt x="0" y="0"/>
                  </a:moveTo>
                  <a:lnTo>
                    <a:pt x="0" y="9644"/>
                  </a:lnTo>
                  <a:lnTo>
                    <a:pt x="1605" y="9644"/>
                  </a:lnTo>
                  <a:lnTo>
                    <a:pt x="16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" name="Google Shape;481;p41"/>
          <p:cNvSpPr/>
          <p:nvPr/>
        </p:nvSpPr>
        <p:spPr>
          <a:xfrm>
            <a:off x="3416272" y="3554872"/>
            <a:ext cx="176889" cy="173036"/>
          </a:xfrm>
          <a:custGeom>
            <a:avLst/>
            <a:gdLst/>
            <a:ahLst/>
            <a:cxnLst/>
            <a:rect l="l" t="t" r="r" b="b"/>
            <a:pathLst>
              <a:path w="12532" h="12259" extrusionOk="0">
                <a:moveTo>
                  <a:pt x="6266" y="4165"/>
                </a:moveTo>
                <a:cubicBezTo>
                  <a:pt x="7372" y="4165"/>
                  <a:pt x="8275" y="5046"/>
                  <a:pt x="8275" y="6128"/>
                </a:cubicBezTo>
                <a:cubicBezTo>
                  <a:pt x="8275" y="7212"/>
                  <a:pt x="7374" y="8094"/>
                  <a:pt x="6266" y="8094"/>
                </a:cubicBezTo>
                <a:cubicBezTo>
                  <a:pt x="5158" y="8094"/>
                  <a:pt x="4257" y="7212"/>
                  <a:pt x="4257" y="6128"/>
                </a:cubicBezTo>
                <a:cubicBezTo>
                  <a:pt x="4257" y="5046"/>
                  <a:pt x="5159" y="4165"/>
                  <a:pt x="6266" y="4165"/>
                </a:cubicBezTo>
                <a:close/>
                <a:moveTo>
                  <a:pt x="5550" y="0"/>
                </a:moveTo>
                <a:cubicBezTo>
                  <a:pt x="5454" y="0"/>
                  <a:pt x="4829" y="1686"/>
                  <a:pt x="4829" y="1686"/>
                </a:cubicBezTo>
                <a:lnTo>
                  <a:pt x="4064" y="1996"/>
                </a:lnTo>
                <a:cubicBezTo>
                  <a:pt x="4064" y="1996"/>
                  <a:pt x="2509" y="1336"/>
                  <a:pt x="2319" y="1336"/>
                </a:cubicBezTo>
                <a:cubicBezTo>
                  <a:pt x="2310" y="1336"/>
                  <a:pt x="2304" y="1338"/>
                  <a:pt x="2301" y="1340"/>
                </a:cubicBezTo>
                <a:lnTo>
                  <a:pt x="1328" y="2292"/>
                </a:lnTo>
                <a:cubicBezTo>
                  <a:pt x="1261" y="2357"/>
                  <a:pt x="2035" y="3983"/>
                  <a:pt x="2035" y="3983"/>
                </a:cubicBezTo>
                <a:lnTo>
                  <a:pt x="1719" y="4733"/>
                </a:lnTo>
                <a:cubicBezTo>
                  <a:pt x="1719" y="4733"/>
                  <a:pt x="0" y="5394"/>
                  <a:pt x="0" y="5484"/>
                </a:cubicBezTo>
                <a:lnTo>
                  <a:pt x="0" y="6830"/>
                </a:lnTo>
                <a:cubicBezTo>
                  <a:pt x="0" y="6924"/>
                  <a:pt x="1724" y="7537"/>
                  <a:pt x="1724" y="7537"/>
                </a:cubicBezTo>
                <a:lnTo>
                  <a:pt x="2039" y="8285"/>
                </a:lnTo>
                <a:cubicBezTo>
                  <a:pt x="2039" y="8285"/>
                  <a:pt x="1304" y="9944"/>
                  <a:pt x="1369" y="10007"/>
                </a:cubicBezTo>
                <a:lnTo>
                  <a:pt x="2342" y="10961"/>
                </a:lnTo>
                <a:cubicBezTo>
                  <a:pt x="2345" y="10963"/>
                  <a:pt x="2350" y="10964"/>
                  <a:pt x="2358" y="10964"/>
                </a:cubicBezTo>
                <a:cubicBezTo>
                  <a:pt x="2540" y="10964"/>
                  <a:pt x="4069" y="10267"/>
                  <a:pt x="4069" y="10267"/>
                </a:cubicBezTo>
                <a:lnTo>
                  <a:pt x="4836" y="10579"/>
                </a:lnTo>
                <a:cubicBezTo>
                  <a:pt x="4836" y="10579"/>
                  <a:pt x="5513" y="12259"/>
                  <a:pt x="5607" y="12259"/>
                </a:cubicBezTo>
                <a:lnTo>
                  <a:pt x="6983" y="12259"/>
                </a:lnTo>
                <a:cubicBezTo>
                  <a:pt x="7077" y="12259"/>
                  <a:pt x="7704" y="10573"/>
                  <a:pt x="7704" y="10573"/>
                </a:cubicBezTo>
                <a:lnTo>
                  <a:pt x="8471" y="10263"/>
                </a:lnTo>
                <a:cubicBezTo>
                  <a:pt x="8471" y="10263"/>
                  <a:pt x="10025" y="10924"/>
                  <a:pt x="10212" y="10924"/>
                </a:cubicBezTo>
                <a:cubicBezTo>
                  <a:pt x="10220" y="10924"/>
                  <a:pt x="10226" y="10923"/>
                  <a:pt x="10229" y="10920"/>
                </a:cubicBezTo>
                <a:lnTo>
                  <a:pt x="11203" y="9968"/>
                </a:lnTo>
                <a:cubicBezTo>
                  <a:pt x="11271" y="9902"/>
                  <a:pt x="10495" y="8276"/>
                  <a:pt x="10495" y="8276"/>
                </a:cubicBezTo>
                <a:lnTo>
                  <a:pt x="10811" y="7526"/>
                </a:lnTo>
                <a:cubicBezTo>
                  <a:pt x="10811" y="7526"/>
                  <a:pt x="12531" y="6865"/>
                  <a:pt x="12531" y="6773"/>
                </a:cubicBezTo>
                <a:lnTo>
                  <a:pt x="12531" y="5427"/>
                </a:lnTo>
                <a:cubicBezTo>
                  <a:pt x="12531" y="5334"/>
                  <a:pt x="10809" y="4724"/>
                  <a:pt x="10809" y="4724"/>
                </a:cubicBezTo>
                <a:lnTo>
                  <a:pt x="10492" y="3972"/>
                </a:lnTo>
                <a:cubicBezTo>
                  <a:pt x="10492" y="3972"/>
                  <a:pt x="11229" y="2313"/>
                  <a:pt x="11163" y="2249"/>
                </a:cubicBezTo>
                <a:lnTo>
                  <a:pt x="10190" y="1298"/>
                </a:lnTo>
                <a:cubicBezTo>
                  <a:pt x="10187" y="1296"/>
                  <a:pt x="10181" y="1294"/>
                  <a:pt x="10173" y="1294"/>
                </a:cubicBezTo>
                <a:cubicBezTo>
                  <a:pt x="9987" y="1294"/>
                  <a:pt x="8462" y="1991"/>
                  <a:pt x="8462" y="1991"/>
                </a:cubicBezTo>
                <a:lnTo>
                  <a:pt x="7695" y="1682"/>
                </a:lnTo>
                <a:cubicBezTo>
                  <a:pt x="7695" y="1682"/>
                  <a:pt x="7019" y="0"/>
                  <a:pt x="692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41"/>
          <p:cNvSpPr/>
          <p:nvPr/>
        </p:nvSpPr>
        <p:spPr>
          <a:xfrm>
            <a:off x="3734573" y="3575064"/>
            <a:ext cx="201802" cy="132653"/>
          </a:xfrm>
          <a:custGeom>
            <a:avLst/>
            <a:gdLst/>
            <a:ahLst/>
            <a:cxnLst/>
            <a:rect l="l" t="t" r="r" b="b"/>
            <a:pathLst>
              <a:path w="14297" h="9398" extrusionOk="0">
                <a:moveTo>
                  <a:pt x="13244" y="1052"/>
                </a:moveTo>
                <a:lnTo>
                  <a:pt x="13244" y="8346"/>
                </a:lnTo>
                <a:lnTo>
                  <a:pt x="1053" y="8346"/>
                </a:lnTo>
                <a:lnTo>
                  <a:pt x="1053" y="1052"/>
                </a:lnTo>
                <a:close/>
                <a:moveTo>
                  <a:pt x="0" y="1"/>
                </a:moveTo>
                <a:lnTo>
                  <a:pt x="0" y="9398"/>
                </a:lnTo>
                <a:lnTo>
                  <a:pt x="14296" y="9398"/>
                </a:lnTo>
                <a:lnTo>
                  <a:pt x="1429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41"/>
          <p:cNvSpPr/>
          <p:nvPr/>
        </p:nvSpPr>
        <p:spPr>
          <a:xfrm>
            <a:off x="2185710" y="3414891"/>
            <a:ext cx="66887" cy="64338"/>
          </a:xfrm>
          <a:custGeom>
            <a:avLst/>
            <a:gdLst/>
            <a:ahLst/>
            <a:cxnLst/>
            <a:rect l="l" t="t" r="r" b="b"/>
            <a:pathLst>
              <a:path w="5170" h="4973" extrusionOk="0">
                <a:moveTo>
                  <a:pt x="2684" y="0"/>
                </a:moveTo>
                <a:cubicBezTo>
                  <a:pt x="2683" y="0"/>
                  <a:pt x="2682" y="0"/>
                  <a:pt x="2681" y="0"/>
                </a:cubicBezTo>
                <a:cubicBezTo>
                  <a:pt x="1675" y="0"/>
                  <a:pt x="768" y="607"/>
                  <a:pt x="385" y="1536"/>
                </a:cubicBezTo>
                <a:cubicBezTo>
                  <a:pt x="0" y="2464"/>
                  <a:pt x="213" y="3535"/>
                  <a:pt x="925" y="4246"/>
                </a:cubicBezTo>
                <a:cubicBezTo>
                  <a:pt x="1400" y="4721"/>
                  <a:pt x="2035" y="4973"/>
                  <a:pt x="2682" y="4973"/>
                </a:cubicBezTo>
                <a:cubicBezTo>
                  <a:pt x="3003" y="4973"/>
                  <a:pt x="3328" y="4910"/>
                  <a:pt x="3637" y="4782"/>
                </a:cubicBezTo>
                <a:cubicBezTo>
                  <a:pt x="4565" y="4397"/>
                  <a:pt x="5170" y="3488"/>
                  <a:pt x="5170" y="2482"/>
                </a:cubicBezTo>
                <a:cubicBezTo>
                  <a:pt x="5168" y="1112"/>
                  <a:pt x="4056" y="0"/>
                  <a:pt x="268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41"/>
          <p:cNvGrpSpPr/>
          <p:nvPr/>
        </p:nvGrpSpPr>
        <p:grpSpPr>
          <a:xfrm>
            <a:off x="2188655" y="2339143"/>
            <a:ext cx="698831" cy="698812"/>
            <a:chOff x="-594018" y="2388171"/>
            <a:chExt cx="594042" cy="594026"/>
          </a:xfrm>
        </p:grpSpPr>
        <p:sp>
          <p:nvSpPr>
            <p:cNvPr id="485" name="Google Shape;485;p41"/>
            <p:cNvSpPr/>
            <p:nvPr/>
          </p:nvSpPr>
          <p:spPr>
            <a:xfrm>
              <a:off x="-594012" y="2388175"/>
              <a:ext cx="594000" cy="5940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1"/>
            <p:cNvSpPr/>
            <p:nvPr/>
          </p:nvSpPr>
          <p:spPr>
            <a:xfrm>
              <a:off x="-594018" y="2388171"/>
              <a:ext cx="594042" cy="594026"/>
            </a:xfrm>
            <a:custGeom>
              <a:avLst/>
              <a:gdLst/>
              <a:ahLst/>
              <a:cxnLst/>
              <a:rect l="l" t="t" r="r" b="b"/>
              <a:pathLst>
                <a:path w="73817" h="73815" extrusionOk="0">
                  <a:moveTo>
                    <a:pt x="36909" y="1"/>
                  </a:moveTo>
                  <a:cubicBezTo>
                    <a:pt x="27121" y="1"/>
                    <a:pt x="17732" y="3888"/>
                    <a:pt x="10811" y="10811"/>
                  </a:cubicBezTo>
                  <a:cubicBezTo>
                    <a:pt x="3890" y="17732"/>
                    <a:pt x="1" y="27119"/>
                    <a:pt x="1" y="36908"/>
                  </a:cubicBezTo>
                  <a:cubicBezTo>
                    <a:pt x="1" y="46696"/>
                    <a:pt x="3890" y="56083"/>
                    <a:pt x="10811" y="63005"/>
                  </a:cubicBezTo>
                  <a:cubicBezTo>
                    <a:pt x="17732" y="69926"/>
                    <a:pt x="27121" y="73814"/>
                    <a:pt x="36909" y="73814"/>
                  </a:cubicBezTo>
                  <a:cubicBezTo>
                    <a:pt x="46697" y="73814"/>
                    <a:pt x="56085" y="69926"/>
                    <a:pt x="63006" y="63005"/>
                  </a:cubicBezTo>
                  <a:cubicBezTo>
                    <a:pt x="69927" y="56083"/>
                    <a:pt x="73817" y="46696"/>
                    <a:pt x="73817" y="36908"/>
                  </a:cubicBezTo>
                  <a:cubicBezTo>
                    <a:pt x="73817" y="27119"/>
                    <a:pt x="69927" y="17732"/>
                    <a:pt x="63006" y="10811"/>
                  </a:cubicBezTo>
                  <a:cubicBezTo>
                    <a:pt x="56085" y="3888"/>
                    <a:pt x="46697" y="1"/>
                    <a:pt x="36909" y="1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1"/>
            <p:cNvSpPr/>
            <p:nvPr/>
          </p:nvSpPr>
          <p:spPr>
            <a:xfrm>
              <a:off x="-375687" y="2527602"/>
              <a:ext cx="237860" cy="315213"/>
            </a:xfrm>
            <a:custGeom>
              <a:avLst/>
              <a:gdLst/>
              <a:ahLst/>
              <a:cxnLst/>
              <a:rect l="l" t="t" r="r" b="b"/>
              <a:pathLst>
                <a:path w="29557" h="39169" extrusionOk="0">
                  <a:moveTo>
                    <a:pt x="1" y="0"/>
                  </a:moveTo>
                  <a:lnTo>
                    <a:pt x="1" y="39169"/>
                  </a:lnTo>
                  <a:lnTo>
                    <a:pt x="29556" y="195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1594" y="123047"/>
            <a:ext cx="2538617" cy="4925573"/>
          </a:xfrm>
          <a:prstGeom prst="rect">
            <a:avLst/>
          </a:prstGeom>
        </p:spPr>
      </p:pic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4"/>
          <a:srcRect l="-215" t="7" r="215" b="68621"/>
          <a:stretch/>
        </p:blipFill>
        <p:spPr>
          <a:xfrm>
            <a:off x="851035" y="1741714"/>
            <a:ext cx="3374030" cy="2053772"/>
          </a:xfrm>
          <a:prstGeom prst="rect">
            <a:avLst/>
          </a:prstGeom>
        </p:spPr>
      </p:pic>
      <p:sp>
        <p:nvSpPr>
          <p:cNvPr id="28" name="Google Shape;506;p44"/>
          <p:cNvSpPr txBox="1">
            <a:spLocks/>
          </p:cNvSpPr>
          <p:nvPr/>
        </p:nvSpPr>
        <p:spPr>
          <a:xfrm>
            <a:off x="1076259" y="27505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 Black"/>
              <a:buNone/>
              <a:defRPr sz="2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lvl="0" algn="l"/>
            <a:r>
              <a:rPr lang="en-US" altLang="ko-KR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3. </a:t>
            </a:r>
            <a:r>
              <a:rPr lang="ko-KR" altLang="en-US" sz="3200" dirty="0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완성</a:t>
            </a:r>
            <a:endParaRPr lang="ko-KR" alt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69224"/>
          </a:xfrm>
          <a:prstGeom prst="rect">
            <a:avLst/>
          </a:prstGeom>
        </p:spPr>
      </p:pic>
      <p:sp>
        <p:nvSpPr>
          <p:cNvPr id="517" name="Google Shape;517;p45"/>
          <p:cNvSpPr txBox="1">
            <a:spLocks noGrp="1"/>
          </p:cNvSpPr>
          <p:nvPr>
            <p:ph type="title"/>
          </p:nvPr>
        </p:nvSpPr>
        <p:spPr>
          <a:xfrm>
            <a:off x="193911" y="202354"/>
            <a:ext cx="3042775" cy="842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ko-KR" altLang="en-US" sz="3600" dirty="0" err="1" smtClean="0"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목업</a:t>
            </a:r>
            <a:endParaRPr lang="ko-KR" alt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ean up Your Room Day by Slidesgo">
  <a:themeElements>
    <a:clrScheme name="Simple Light">
      <a:dk1>
        <a:srgbClr val="191919"/>
      </a:dk1>
      <a:lt1>
        <a:srgbClr val="FFFFFF"/>
      </a:lt1>
      <a:dk2>
        <a:srgbClr val="FFF2CC"/>
      </a:dk2>
      <a:lt2>
        <a:srgbClr val="F1EAE5"/>
      </a:lt2>
      <a:accent1>
        <a:srgbClr val="FDE9DA"/>
      </a:accent1>
      <a:accent2>
        <a:srgbClr val="9CA388"/>
      </a:accent2>
      <a:accent3>
        <a:srgbClr val="B14E49"/>
      </a:accent3>
      <a:accent4>
        <a:srgbClr val="DCB362"/>
      </a:accent4>
      <a:accent5>
        <a:srgbClr val="C49441"/>
      </a:accent5>
      <a:accent6>
        <a:srgbClr val="6C7A58"/>
      </a:accent6>
      <a:hlink>
        <a:srgbClr val="972E1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70</Words>
  <Application>Microsoft Office PowerPoint</Application>
  <PresentationFormat>화면 슬라이드 쇼(16:9)</PresentationFormat>
  <Paragraphs>35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20" baseType="lpstr">
      <vt:lpstr>맑은 고딕</vt:lpstr>
      <vt:lpstr>굴림</vt:lpstr>
      <vt:lpstr>Poppins Black</vt:lpstr>
      <vt:lpstr>Nunito Sans</vt:lpstr>
      <vt:lpstr>Arial</vt:lpstr>
      <vt:lpstr>Roboto Condensed Light</vt:lpstr>
      <vt:lpstr>Raleway</vt:lpstr>
      <vt:lpstr>Montserrat Black</vt:lpstr>
      <vt:lpstr>Brush Script Std</vt:lpstr>
      <vt:lpstr>Bebas Neue</vt:lpstr>
      <vt:lpstr>나눔손글씨 펜</vt:lpstr>
      <vt:lpstr>Raleway Thin</vt:lpstr>
      <vt:lpstr>Clean up Your Room Day by Slidesgo</vt:lpstr>
      <vt:lpstr>창업 프로젝트 인테리어소품 </vt:lpstr>
      <vt:lpstr>기획의도</vt:lpstr>
      <vt:lpstr>1. 기획의도</vt:lpstr>
      <vt:lpstr>PowerPoint 프레젠테이션</vt:lpstr>
      <vt:lpstr>PowerPoint 프레젠테이션</vt:lpstr>
      <vt:lpstr>PowerPoint 프레젠테이션</vt:lpstr>
      <vt:lpstr>목업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창업 프로젝트 인테리어소품</dc:title>
  <dc:creator>USER</dc:creator>
  <cp:lastModifiedBy>USER</cp:lastModifiedBy>
  <cp:revision>13</cp:revision>
  <dcterms:modified xsi:type="dcterms:W3CDTF">2021-04-18T18:43:45Z</dcterms:modified>
</cp:coreProperties>
</file>